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56285C-29BB-44BA-9341-E0A04AB3FA28}" v="425" dt="2024-09-24T18:51:39.286"/>
    <p1510:client id="{92A705B6-5FA7-44FC-9D09-A6B35D2BEA8C}" v="21" dt="2024-09-24T17:49:21.0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3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dula Thrimanne" userId="65c36f60b65b4d41" providerId="LiveId" clId="{7156285C-29BB-44BA-9341-E0A04AB3FA28}"/>
    <pc:docChg chg="undo custSel addSld modSld">
      <pc:chgData name="Mandula Thrimanne" userId="65c36f60b65b4d41" providerId="LiveId" clId="{7156285C-29BB-44BA-9341-E0A04AB3FA28}" dt="2024-09-24T18:53:05.022" v="947" actId="403"/>
      <pc:docMkLst>
        <pc:docMk/>
      </pc:docMkLst>
      <pc:sldChg chg="addSp delSp modSp mod">
        <pc:chgData name="Mandula Thrimanne" userId="65c36f60b65b4d41" providerId="LiveId" clId="{7156285C-29BB-44BA-9341-E0A04AB3FA28}" dt="2024-09-24T18:12:32.828" v="493" actId="14100"/>
        <pc:sldMkLst>
          <pc:docMk/>
          <pc:sldMk cId="2460109081" sldId="259"/>
        </pc:sldMkLst>
        <pc:spChg chg="add mod">
          <ac:chgData name="Mandula Thrimanne" userId="65c36f60b65b4d41" providerId="LiveId" clId="{7156285C-29BB-44BA-9341-E0A04AB3FA28}" dt="2024-09-24T18:11:57.004" v="491" actId="1076"/>
          <ac:spMkLst>
            <pc:docMk/>
            <pc:sldMk cId="2460109081" sldId="259"/>
            <ac:spMk id="2" creationId="{05353B4C-840A-0E0B-F492-A4CF1EBEC847}"/>
          </ac:spMkLst>
        </pc:spChg>
        <pc:spChg chg="mod">
          <ac:chgData name="Mandula Thrimanne" userId="65c36f60b65b4d41" providerId="LiveId" clId="{7156285C-29BB-44BA-9341-E0A04AB3FA28}" dt="2024-09-24T18:11:45.249" v="490" actId="1076"/>
          <ac:spMkLst>
            <pc:docMk/>
            <pc:sldMk cId="2460109081" sldId="259"/>
            <ac:spMk id="4" creationId="{B6C3E296-7DC4-5209-2875-FD6FEE22D3BC}"/>
          </ac:spMkLst>
        </pc:spChg>
        <pc:spChg chg="add mod">
          <ac:chgData name="Mandula Thrimanne" userId="65c36f60b65b4d41" providerId="LiveId" clId="{7156285C-29BB-44BA-9341-E0A04AB3FA28}" dt="2024-09-24T18:09:50.748" v="466" actId="1076"/>
          <ac:spMkLst>
            <pc:docMk/>
            <pc:sldMk cId="2460109081" sldId="259"/>
            <ac:spMk id="10" creationId="{9C40EA02-FF03-5560-398E-4D74EDD7438B}"/>
          </ac:spMkLst>
        </pc:spChg>
        <pc:spChg chg="add del mod">
          <ac:chgData name="Mandula Thrimanne" userId="65c36f60b65b4d41" providerId="LiveId" clId="{7156285C-29BB-44BA-9341-E0A04AB3FA28}" dt="2024-09-24T18:08:25.190" v="436" actId="478"/>
          <ac:spMkLst>
            <pc:docMk/>
            <pc:sldMk cId="2460109081" sldId="259"/>
            <ac:spMk id="11" creationId="{4B6F2D65-8C76-513D-E7F9-3C35EE526F69}"/>
          </ac:spMkLst>
        </pc:spChg>
        <pc:spChg chg="add mod">
          <ac:chgData name="Mandula Thrimanne" userId="65c36f60b65b4d41" providerId="LiveId" clId="{7156285C-29BB-44BA-9341-E0A04AB3FA28}" dt="2024-09-24T18:11:02.337" v="480" actId="113"/>
          <ac:spMkLst>
            <pc:docMk/>
            <pc:sldMk cId="2460109081" sldId="259"/>
            <ac:spMk id="12" creationId="{B31A2324-F498-7683-B2E6-2BF6F49C40C1}"/>
          </ac:spMkLst>
        </pc:spChg>
        <pc:spChg chg="add mod">
          <ac:chgData name="Mandula Thrimanne" userId="65c36f60b65b4d41" providerId="LiveId" clId="{7156285C-29BB-44BA-9341-E0A04AB3FA28}" dt="2024-09-24T18:11:01.103" v="478" actId="113"/>
          <ac:spMkLst>
            <pc:docMk/>
            <pc:sldMk cId="2460109081" sldId="259"/>
            <ac:spMk id="13" creationId="{EF8D1134-487A-6DE4-9B0B-2A67D6EC2E20}"/>
          </ac:spMkLst>
        </pc:spChg>
        <pc:spChg chg="add mod">
          <ac:chgData name="Mandula Thrimanne" userId="65c36f60b65b4d41" providerId="LiveId" clId="{7156285C-29BB-44BA-9341-E0A04AB3FA28}" dt="2024-09-24T18:11:11.009" v="482" actId="113"/>
          <ac:spMkLst>
            <pc:docMk/>
            <pc:sldMk cId="2460109081" sldId="259"/>
            <ac:spMk id="14" creationId="{DA7D4A1E-C9A1-9DB9-C891-7B9C4E83E5E0}"/>
          </ac:spMkLst>
        </pc:spChg>
        <pc:picChg chg="add mod">
          <ac:chgData name="Mandula Thrimanne" userId="65c36f60b65b4d41" providerId="LiveId" clId="{7156285C-29BB-44BA-9341-E0A04AB3FA28}" dt="2024-09-24T18:12:32.828" v="493" actId="14100"/>
          <ac:picMkLst>
            <pc:docMk/>
            <pc:sldMk cId="2460109081" sldId="259"/>
            <ac:picMk id="3" creationId="{54076D5A-4633-E483-83DE-3D3D6A32D6A1}"/>
          </ac:picMkLst>
        </pc:picChg>
        <pc:picChg chg="add mod">
          <ac:chgData name="Mandula Thrimanne" userId="65c36f60b65b4d41" providerId="LiveId" clId="{7156285C-29BB-44BA-9341-E0A04AB3FA28}" dt="2024-09-24T18:12:30.722" v="492" actId="14100"/>
          <ac:picMkLst>
            <pc:docMk/>
            <pc:sldMk cId="2460109081" sldId="259"/>
            <ac:picMk id="5" creationId="{F91B1E4B-F2B3-DDDA-252D-5CFEB73B8CE4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6" creationId="{8491F283-31B6-D315-D690-699F9D80850B}"/>
          </ac:picMkLst>
        </pc:picChg>
        <pc:picChg chg="add del mod">
          <ac:chgData name="Mandula Thrimanne" userId="65c36f60b65b4d41" providerId="LiveId" clId="{7156285C-29BB-44BA-9341-E0A04AB3FA28}" dt="2024-09-24T18:02:55.360" v="143" actId="478"/>
          <ac:picMkLst>
            <pc:docMk/>
            <pc:sldMk cId="2460109081" sldId="259"/>
            <ac:picMk id="7" creationId="{C74307D9-C131-C617-BD2F-179C976E9F5B}"/>
          </ac:picMkLst>
        </pc:picChg>
        <pc:picChg chg="add del mod">
          <ac:chgData name="Mandula Thrimanne" userId="65c36f60b65b4d41" providerId="LiveId" clId="{7156285C-29BB-44BA-9341-E0A04AB3FA28}" dt="2024-09-24T18:03:33.503" v="153" actId="478"/>
          <ac:picMkLst>
            <pc:docMk/>
            <pc:sldMk cId="2460109081" sldId="259"/>
            <ac:picMk id="8" creationId="{C15DB08F-7893-53EC-6764-9FAD888D3C1B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9" creationId="{6F857628-4619-A276-60AA-F851A3A4A6AC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26" creationId="{A62942F7-3CA2-B73B-5DAC-C452ECA3FF5C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28" creationId="{481188FF-CF45-C53C-E861-74DC77FDE5DC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30" creationId="{5B1EF5F3-503B-A86E-8776-3625F98D5B3F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32" creationId="{B4EB7760-1E6E-6EB0-3DE1-EFD9C07C3EEB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34" creationId="{F29E1949-5D31-581F-BF1B-529C78B39C67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36" creationId="{7055361F-B744-38E0-225D-379390CFFD85}"/>
          </ac:picMkLst>
        </pc:picChg>
        <pc:picChg chg="add del mod">
          <ac:chgData name="Mandula Thrimanne" userId="65c36f60b65b4d41" providerId="LiveId" clId="{7156285C-29BB-44BA-9341-E0A04AB3FA28}" dt="2024-09-24T18:02:48.744" v="141" actId="478"/>
          <ac:picMkLst>
            <pc:docMk/>
            <pc:sldMk cId="2460109081" sldId="259"/>
            <ac:picMk id="1038" creationId="{7BD0F713-E7C7-35C6-C13E-961099ED3E8B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40" creationId="{E7C369E7-AC29-EF72-15A2-D0243A9EDAD6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42" creationId="{936B5159-A8B8-A4F9-F4CF-F4985BC1077F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44" creationId="{FB887C0F-BED2-7B42-CFA8-5B0B9C8212F4}"/>
          </ac:picMkLst>
        </pc:picChg>
        <pc:picChg chg="add del mod">
          <ac:chgData name="Mandula Thrimanne" userId="65c36f60b65b4d41" providerId="LiveId" clId="{7156285C-29BB-44BA-9341-E0A04AB3FA28}" dt="2024-09-24T18:03:28.339" v="151" actId="478"/>
          <ac:picMkLst>
            <pc:docMk/>
            <pc:sldMk cId="2460109081" sldId="259"/>
            <ac:picMk id="1046" creationId="{999159EB-A7C2-2448-DBC0-20E5AA4CDA84}"/>
          </ac:picMkLst>
        </pc:picChg>
        <pc:picChg chg="add mod">
          <ac:chgData name="Mandula Thrimanne" userId="65c36f60b65b4d41" providerId="LiveId" clId="{7156285C-29BB-44BA-9341-E0A04AB3FA28}" dt="2024-09-24T18:08:11.689" v="432" actId="1076"/>
          <ac:picMkLst>
            <pc:docMk/>
            <pc:sldMk cId="2460109081" sldId="259"/>
            <ac:picMk id="1048" creationId="{748F6937-919F-3333-9987-8812F6533871}"/>
          </ac:picMkLst>
        </pc:picChg>
      </pc:sldChg>
      <pc:sldChg chg="addSp delSp modSp new mod">
        <pc:chgData name="Mandula Thrimanne" userId="65c36f60b65b4d41" providerId="LiveId" clId="{7156285C-29BB-44BA-9341-E0A04AB3FA28}" dt="2024-09-24T18:53:05.022" v="947" actId="403"/>
        <pc:sldMkLst>
          <pc:docMk/>
          <pc:sldMk cId="1155357103" sldId="260"/>
        </pc:sldMkLst>
        <pc:spChg chg="del">
          <ac:chgData name="Mandula Thrimanne" userId="65c36f60b65b4d41" providerId="LiveId" clId="{7156285C-29BB-44BA-9341-E0A04AB3FA28}" dt="2024-09-24T18:16:10.208" v="495" actId="478"/>
          <ac:spMkLst>
            <pc:docMk/>
            <pc:sldMk cId="1155357103" sldId="260"/>
            <ac:spMk id="2" creationId="{1DD621AD-3884-A6A7-63F6-2E39262EC5B2}"/>
          </ac:spMkLst>
        </pc:spChg>
        <pc:spChg chg="del">
          <ac:chgData name="Mandula Thrimanne" userId="65c36f60b65b4d41" providerId="LiveId" clId="{7156285C-29BB-44BA-9341-E0A04AB3FA28}" dt="2024-09-24T18:16:13.078" v="496" actId="478"/>
          <ac:spMkLst>
            <pc:docMk/>
            <pc:sldMk cId="1155357103" sldId="260"/>
            <ac:spMk id="3" creationId="{7A815FA6-EA93-4B81-A57B-C410893A72B9}"/>
          </ac:spMkLst>
        </pc:spChg>
        <pc:spChg chg="add mod">
          <ac:chgData name="Mandula Thrimanne" userId="65c36f60b65b4d41" providerId="LiveId" clId="{7156285C-29BB-44BA-9341-E0A04AB3FA28}" dt="2024-09-24T18:22:10.805" v="548" actId="1076"/>
          <ac:spMkLst>
            <pc:docMk/>
            <pc:sldMk cId="1155357103" sldId="260"/>
            <ac:spMk id="4" creationId="{DA9157B7-E3C1-531B-93B0-94F8A1901389}"/>
          </ac:spMkLst>
        </pc:spChg>
        <pc:spChg chg="add mod">
          <ac:chgData name="Mandula Thrimanne" userId="65c36f60b65b4d41" providerId="LiveId" clId="{7156285C-29BB-44BA-9341-E0A04AB3FA28}" dt="2024-09-24T18:23:00.668" v="593" actId="1076"/>
          <ac:spMkLst>
            <pc:docMk/>
            <pc:sldMk cId="1155357103" sldId="260"/>
            <ac:spMk id="5" creationId="{D5BA0A82-F22F-1942-E456-17DB15EF09A7}"/>
          </ac:spMkLst>
        </pc:spChg>
        <pc:spChg chg="add mod">
          <ac:chgData name="Mandula Thrimanne" userId="65c36f60b65b4d41" providerId="LiveId" clId="{7156285C-29BB-44BA-9341-E0A04AB3FA28}" dt="2024-09-24T18:52:44.409" v="938" actId="1076"/>
          <ac:spMkLst>
            <pc:docMk/>
            <pc:sldMk cId="1155357103" sldId="260"/>
            <ac:spMk id="7" creationId="{0A9B5B92-7B84-0B13-60AA-0F9FAA29FCC3}"/>
          </ac:spMkLst>
        </pc:spChg>
        <pc:spChg chg="add mod">
          <ac:chgData name="Mandula Thrimanne" userId="65c36f60b65b4d41" providerId="LiveId" clId="{7156285C-29BB-44BA-9341-E0A04AB3FA28}" dt="2024-09-24T18:49:31.696" v="888" actId="1076"/>
          <ac:spMkLst>
            <pc:docMk/>
            <pc:sldMk cId="1155357103" sldId="260"/>
            <ac:spMk id="8" creationId="{BCF147D5-D560-9644-C299-F8A701C7928F}"/>
          </ac:spMkLst>
        </pc:spChg>
        <pc:spChg chg="add mod">
          <ac:chgData name="Mandula Thrimanne" userId="65c36f60b65b4d41" providerId="LiveId" clId="{7156285C-29BB-44BA-9341-E0A04AB3FA28}" dt="2024-09-24T18:49:21.983" v="885" actId="1076"/>
          <ac:spMkLst>
            <pc:docMk/>
            <pc:sldMk cId="1155357103" sldId="260"/>
            <ac:spMk id="12" creationId="{193EA039-A56E-0E29-8FAC-857E91A2A000}"/>
          </ac:spMkLst>
        </pc:spChg>
        <pc:spChg chg="add mod">
          <ac:chgData name="Mandula Thrimanne" userId="65c36f60b65b4d41" providerId="LiveId" clId="{7156285C-29BB-44BA-9341-E0A04AB3FA28}" dt="2024-09-24T18:49:24.579" v="886" actId="1076"/>
          <ac:spMkLst>
            <pc:docMk/>
            <pc:sldMk cId="1155357103" sldId="260"/>
            <ac:spMk id="13" creationId="{344E17DE-7E05-6AFA-AC49-E1F478BC173F}"/>
          </ac:spMkLst>
        </pc:spChg>
        <pc:spChg chg="add mod">
          <ac:chgData name="Mandula Thrimanne" userId="65c36f60b65b4d41" providerId="LiveId" clId="{7156285C-29BB-44BA-9341-E0A04AB3FA28}" dt="2024-09-24T18:52:07.411" v="934" actId="1076"/>
          <ac:spMkLst>
            <pc:docMk/>
            <pc:sldMk cId="1155357103" sldId="260"/>
            <ac:spMk id="15" creationId="{1503629D-C28B-0824-62E5-713CEE57CA08}"/>
          </ac:spMkLst>
        </pc:spChg>
        <pc:spChg chg="add mod">
          <ac:chgData name="Mandula Thrimanne" userId="65c36f60b65b4d41" providerId="LiveId" clId="{7156285C-29BB-44BA-9341-E0A04AB3FA28}" dt="2024-09-24T18:52:55.149" v="943" actId="1076"/>
          <ac:spMkLst>
            <pc:docMk/>
            <pc:sldMk cId="1155357103" sldId="260"/>
            <ac:spMk id="16" creationId="{CAB09856-C019-FFE9-8358-3E51C2EAD6D1}"/>
          </ac:spMkLst>
        </pc:spChg>
        <pc:spChg chg="add mod">
          <ac:chgData name="Mandula Thrimanne" userId="65c36f60b65b4d41" providerId="LiveId" clId="{7156285C-29BB-44BA-9341-E0A04AB3FA28}" dt="2024-09-24T18:53:02.895" v="946" actId="1076"/>
          <ac:spMkLst>
            <pc:docMk/>
            <pc:sldMk cId="1155357103" sldId="260"/>
            <ac:spMk id="20" creationId="{E53A8A69-3CDD-08FB-C072-B8E301E158C0}"/>
          </ac:spMkLst>
        </pc:spChg>
        <pc:spChg chg="add mod">
          <ac:chgData name="Mandula Thrimanne" userId="65c36f60b65b4d41" providerId="LiveId" clId="{7156285C-29BB-44BA-9341-E0A04AB3FA28}" dt="2024-09-24T18:53:05.022" v="947" actId="403"/>
          <ac:spMkLst>
            <pc:docMk/>
            <pc:sldMk cId="1155357103" sldId="260"/>
            <ac:spMk id="21" creationId="{5E202F3F-366A-1493-E801-E172AB4F9D6D}"/>
          </ac:spMkLst>
        </pc:spChg>
        <pc:picChg chg="add del mod">
          <ac:chgData name="Mandula Thrimanne" userId="65c36f60b65b4d41" providerId="LiveId" clId="{7156285C-29BB-44BA-9341-E0A04AB3FA28}" dt="2024-09-24T18:31:02.380" v="612" actId="478"/>
          <ac:picMkLst>
            <pc:docMk/>
            <pc:sldMk cId="1155357103" sldId="260"/>
            <ac:picMk id="6" creationId="{8AD3C325-BFC1-4A9A-8216-581710F69406}"/>
          </ac:picMkLst>
        </pc:picChg>
        <pc:picChg chg="add del mod">
          <ac:chgData name="Mandula Thrimanne" userId="65c36f60b65b4d41" providerId="LiveId" clId="{7156285C-29BB-44BA-9341-E0A04AB3FA28}" dt="2024-09-24T18:31:11.901" v="616" actId="478"/>
          <ac:picMkLst>
            <pc:docMk/>
            <pc:sldMk cId="1155357103" sldId="260"/>
            <ac:picMk id="9" creationId="{EB01B411-EB61-FA2B-73EF-EEF5F2DF89FC}"/>
          </ac:picMkLst>
        </pc:picChg>
        <pc:picChg chg="add del mod">
          <ac:chgData name="Mandula Thrimanne" userId="65c36f60b65b4d41" providerId="LiveId" clId="{7156285C-29BB-44BA-9341-E0A04AB3FA28}" dt="2024-09-24T18:31:12.588" v="617" actId="478"/>
          <ac:picMkLst>
            <pc:docMk/>
            <pc:sldMk cId="1155357103" sldId="260"/>
            <ac:picMk id="10" creationId="{58EE0517-F831-3D6E-A1F3-00603E015D76}"/>
          </ac:picMkLst>
        </pc:picChg>
        <pc:picChg chg="add mod">
          <ac:chgData name="Mandula Thrimanne" userId="65c36f60b65b4d41" providerId="LiveId" clId="{7156285C-29BB-44BA-9341-E0A04AB3FA28}" dt="2024-09-24T18:31:09.893" v="615" actId="1076"/>
          <ac:picMkLst>
            <pc:docMk/>
            <pc:sldMk cId="1155357103" sldId="260"/>
            <ac:picMk id="11" creationId="{55FC224C-B5B9-A547-3C23-296DC21772C0}"/>
          </ac:picMkLst>
        </pc:picChg>
        <pc:picChg chg="add del mod">
          <ac:chgData name="Mandula Thrimanne" userId="65c36f60b65b4d41" providerId="LiveId" clId="{7156285C-29BB-44BA-9341-E0A04AB3FA28}" dt="2024-09-24T18:41:38.070" v="719" actId="478"/>
          <ac:picMkLst>
            <pc:docMk/>
            <pc:sldMk cId="1155357103" sldId="260"/>
            <ac:picMk id="14" creationId="{34E8B1F3-8443-DEFC-D046-886289BEC526}"/>
          </ac:picMkLst>
        </pc:picChg>
        <pc:picChg chg="add del mod">
          <ac:chgData name="Mandula Thrimanne" userId="65c36f60b65b4d41" providerId="LiveId" clId="{7156285C-29BB-44BA-9341-E0A04AB3FA28}" dt="2024-09-24T18:20:37.998" v="518" actId="478"/>
          <ac:picMkLst>
            <pc:docMk/>
            <pc:sldMk cId="1155357103" sldId="260"/>
            <ac:picMk id="2050" creationId="{5FF70FF7-31CF-3100-37B7-A798EFC2461A}"/>
          </ac:picMkLst>
        </pc:picChg>
        <pc:picChg chg="add mod">
          <ac:chgData name="Mandula Thrimanne" userId="65c36f60b65b4d41" providerId="LiveId" clId="{7156285C-29BB-44BA-9341-E0A04AB3FA28}" dt="2024-09-24T18:37:56.246" v="684" actId="1076"/>
          <ac:picMkLst>
            <pc:docMk/>
            <pc:sldMk cId="1155357103" sldId="260"/>
            <ac:picMk id="2052" creationId="{61489B62-5385-5F99-6BA3-384D2BFB23F1}"/>
          </ac:picMkLst>
        </pc:picChg>
        <pc:picChg chg="add del mod">
          <ac:chgData name="Mandula Thrimanne" userId="65c36f60b65b4d41" providerId="LiveId" clId="{7156285C-29BB-44BA-9341-E0A04AB3FA28}" dt="2024-09-24T18:43:20.870" v="740" actId="478"/>
          <ac:picMkLst>
            <pc:docMk/>
            <pc:sldMk cId="1155357103" sldId="260"/>
            <ac:picMk id="2054" creationId="{CF3BA502-D529-043A-427E-3ECAC86879D4}"/>
          </ac:picMkLst>
        </pc:picChg>
        <pc:picChg chg="add del mod">
          <ac:chgData name="Mandula Thrimanne" userId="65c36f60b65b4d41" providerId="LiveId" clId="{7156285C-29BB-44BA-9341-E0A04AB3FA28}" dt="2024-09-24T18:51:30.060" v="911" actId="478"/>
          <ac:picMkLst>
            <pc:docMk/>
            <pc:sldMk cId="1155357103" sldId="260"/>
            <ac:picMk id="2056" creationId="{AA4DA80D-87E2-F91D-0403-964B5196BFD0}"/>
          </ac:picMkLst>
        </pc:picChg>
        <pc:picChg chg="add mod">
          <ac:chgData name="Mandula Thrimanne" userId="65c36f60b65b4d41" providerId="LiveId" clId="{7156285C-29BB-44BA-9341-E0A04AB3FA28}" dt="2024-09-24T18:43:47.806" v="745" actId="1076"/>
          <ac:picMkLst>
            <pc:docMk/>
            <pc:sldMk cId="1155357103" sldId="260"/>
            <ac:picMk id="2058" creationId="{44E45F1E-6B4C-73B5-2D53-68B1492D9FD5}"/>
          </ac:picMkLst>
        </pc:picChg>
        <pc:picChg chg="add mod">
          <ac:chgData name="Mandula Thrimanne" userId="65c36f60b65b4d41" providerId="LiveId" clId="{7156285C-29BB-44BA-9341-E0A04AB3FA28}" dt="2024-09-24T18:51:39.285" v="914" actId="1076"/>
          <ac:picMkLst>
            <pc:docMk/>
            <pc:sldMk cId="1155357103" sldId="260"/>
            <ac:picMk id="2060" creationId="{1157BA8B-5091-E303-DDBB-E115B7C724C3}"/>
          </ac:picMkLst>
        </pc:picChg>
        <pc:cxnChg chg="add mod">
          <ac:chgData name="Mandula Thrimanne" userId="65c36f60b65b4d41" providerId="LiveId" clId="{7156285C-29BB-44BA-9341-E0A04AB3FA28}" dt="2024-09-24T18:47:25.918" v="849" actId="693"/>
          <ac:cxnSpMkLst>
            <pc:docMk/>
            <pc:sldMk cId="1155357103" sldId="260"/>
            <ac:cxnSpMk id="18" creationId="{411C62DC-FEF8-B84B-2E76-4D574AC07BCD}"/>
          </ac:cxnSpMkLst>
        </pc:cxnChg>
        <pc:cxnChg chg="add mod">
          <ac:chgData name="Mandula Thrimanne" userId="65c36f60b65b4d41" providerId="LiveId" clId="{7156285C-29BB-44BA-9341-E0A04AB3FA28}" dt="2024-09-24T18:47:33.533" v="851" actId="1076"/>
          <ac:cxnSpMkLst>
            <pc:docMk/>
            <pc:sldMk cId="1155357103" sldId="260"/>
            <ac:cxnSpMk id="19" creationId="{A1982479-B087-4844-7E70-D389452BB0E4}"/>
          </ac:cxnSpMkLst>
        </pc:cxnChg>
        <pc:cxnChg chg="add mod">
          <ac:chgData name="Mandula Thrimanne" userId="65c36f60b65b4d41" providerId="LiveId" clId="{7156285C-29BB-44BA-9341-E0A04AB3FA28}" dt="2024-09-24T18:49:07.906" v="882" actId="1076"/>
          <ac:cxnSpMkLst>
            <pc:docMk/>
            <pc:sldMk cId="1155357103" sldId="260"/>
            <ac:cxnSpMk id="22" creationId="{F99C2653-B3D2-A397-05A2-9FEECFA533EB}"/>
          </ac:cxnSpMkLst>
        </pc:cxnChg>
        <pc:cxnChg chg="add mod">
          <ac:chgData name="Mandula Thrimanne" userId="65c36f60b65b4d41" providerId="LiveId" clId="{7156285C-29BB-44BA-9341-E0A04AB3FA28}" dt="2024-09-24T18:49:14.081" v="884" actId="1076"/>
          <ac:cxnSpMkLst>
            <pc:docMk/>
            <pc:sldMk cId="1155357103" sldId="260"/>
            <ac:cxnSpMk id="25" creationId="{C6C1CA65-FFB5-17A6-4944-AB4FD2FF7376}"/>
          </ac:cxnSpMkLst>
        </pc:cxnChg>
      </pc:sldChg>
    </pc:docChg>
  </pc:docChgLst>
  <pc:docChgLst>
    <pc:chgData name="Mandula Thrimanne" userId="65c36f60b65b4d41" providerId="Windows Live" clId="Web-{92A705B6-5FA7-44FC-9D09-A6B35D2BEA8C}"/>
    <pc:docChg chg="modSld">
      <pc:chgData name="Mandula Thrimanne" userId="65c36f60b65b4d41" providerId="Windows Live" clId="Web-{92A705B6-5FA7-44FC-9D09-A6B35D2BEA8C}" dt="2024-09-24T17:49:18.843" v="9" actId="20577"/>
      <pc:docMkLst>
        <pc:docMk/>
      </pc:docMkLst>
      <pc:sldChg chg="addSp delSp modSp">
        <pc:chgData name="Mandula Thrimanne" userId="65c36f60b65b4d41" providerId="Windows Live" clId="Web-{92A705B6-5FA7-44FC-9D09-A6B35D2BEA8C}" dt="2024-09-24T17:49:18.843" v="9" actId="20577"/>
        <pc:sldMkLst>
          <pc:docMk/>
          <pc:sldMk cId="2460109081" sldId="259"/>
        </pc:sldMkLst>
        <pc:spChg chg="del">
          <ac:chgData name="Mandula Thrimanne" userId="65c36f60b65b4d41" providerId="Windows Live" clId="Web-{92A705B6-5FA7-44FC-9D09-A6B35D2BEA8C}" dt="2024-09-24T17:43:24.895" v="0"/>
          <ac:spMkLst>
            <pc:docMk/>
            <pc:sldMk cId="2460109081" sldId="259"/>
            <ac:spMk id="3" creationId="{F0A2B763-8727-495C-0BF5-6E9AA4CB9121}"/>
          </ac:spMkLst>
        </pc:spChg>
        <pc:spChg chg="add mod">
          <ac:chgData name="Mandula Thrimanne" userId="65c36f60b65b4d41" providerId="Windows Live" clId="Web-{92A705B6-5FA7-44FC-9D09-A6B35D2BEA8C}" dt="2024-09-24T17:49:18.843" v="9" actId="20577"/>
          <ac:spMkLst>
            <pc:docMk/>
            <pc:sldMk cId="2460109081" sldId="259"/>
            <ac:spMk id="4" creationId="{B6C3E296-7DC4-5209-2875-FD6FEE22D3BC}"/>
          </ac:spMkLst>
        </pc:spChg>
      </pc:sldChg>
    </pc:docChg>
  </pc:docChgLst>
  <pc:docChgLst>
    <pc:chgData name="Mandula Thrimanne" userId="65c36f60b65b4d41" providerId="LiveId" clId="{D3C1E060-A998-423A-A682-06B585D48217}"/>
    <pc:docChg chg="delSld">
      <pc:chgData name="Mandula Thrimanne" userId="65c36f60b65b4d41" providerId="LiveId" clId="{D3C1E060-A998-423A-A682-06B585D48217}" dt="2024-09-22T14:15:07.031" v="0" actId="47"/>
      <pc:docMkLst>
        <pc:docMk/>
      </pc:docMkLst>
      <pc:sldChg chg="del">
        <pc:chgData name="Mandula Thrimanne" userId="65c36f60b65b4d41" providerId="LiveId" clId="{D3C1E060-A998-423A-A682-06B585D48217}" dt="2024-09-22T14:15:07.031" v="0" actId="47"/>
        <pc:sldMkLst>
          <pc:docMk/>
          <pc:sldMk cId="3265235476" sldId="256"/>
        </pc:sldMkLst>
      </pc:sldChg>
    </pc:docChg>
  </pc:docChgLst>
  <pc:docChgLst>
    <pc:chgData clId="Web-{92A705B6-5FA7-44FC-9D09-A6B35D2BEA8C}"/>
    <pc:docChg chg="addSld modSld">
      <pc:chgData name="" userId="" providerId="" clId="Web-{92A705B6-5FA7-44FC-9D09-A6B35D2BEA8C}" dt="2024-09-24T17:43:18.488" v="1"/>
      <pc:docMkLst>
        <pc:docMk/>
      </pc:docMkLst>
      <pc:sldChg chg="delSp new">
        <pc:chgData name="" userId="" providerId="" clId="Web-{92A705B6-5FA7-44FC-9D09-A6B35D2BEA8C}" dt="2024-09-24T17:43:18.488" v="1"/>
        <pc:sldMkLst>
          <pc:docMk/>
          <pc:sldMk cId="2460109081" sldId="259"/>
        </pc:sldMkLst>
        <pc:spChg chg="del">
          <ac:chgData name="" userId="" providerId="" clId="Web-{92A705B6-5FA7-44FC-9D09-A6B35D2BEA8C}" dt="2024-09-24T17:43:18.488" v="1"/>
          <ac:spMkLst>
            <pc:docMk/>
            <pc:sldMk cId="2460109081" sldId="259"/>
            <ac:spMk id="2" creationId="{8789E609-3F1F-B543-53F6-6A031C00C095}"/>
          </ac:spMkLst>
        </pc:s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00772-1854-60FB-8BBE-87C776230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81E192-A81F-BBA5-F640-B44520A3D6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69B3D4-E74E-94AB-60F4-E10C37EE3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500F9-3E15-5996-676A-D2053F943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713D6-D83A-2605-900F-6187C57CE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82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95B70-A865-A6EB-60B5-3A0F55D4B7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FAFBE-BC78-A346-B24F-4BC0B99CEF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71E13-163E-97A7-83B1-8146EA1E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F6C850-D057-7646-4468-94F57CDF5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09588-AC44-78D5-4E81-ADEB92D74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385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B90E35-98E6-2C70-C72E-C02E24B04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D9C935-61AD-CCF1-4B0D-73A16FD5F2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421D6-5100-FA49-91C4-6EAFD0A47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CE51D-59A0-B3A9-F64D-694CA93A6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A07D9-A4AA-53BB-FE47-CFB3CB3B9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991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78FFE-B919-F43E-6987-CBB351D7F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A4BDB0-91C1-35E9-A6B4-BE8F23177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0B3FB-2B72-0B7A-074A-62051422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3AF72E-52C0-9F0E-8EBF-7DE28FF75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D52FA-8D66-13D7-C19A-6D9555BAC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703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9EA2E-A314-7559-9C59-2BC59BB60C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08DEE7-4B34-3ED7-B88A-8B700DB79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845C2-E3E4-8E30-EB83-0DF7EEE4A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75C013-7DDD-D438-8AD3-ADF57C12C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415349-8195-9F34-D256-1B70F7648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28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C0603-7BEB-CA1B-0484-C956A51C3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0C775-65BB-1F72-2D14-C530ECB255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2C1991-F15E-D5B6-5EED-73EABE5CD6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520700-12CD-7711-A5B7-8EA101E14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317D6-370C-1012-CCE9-CD9B1D1A2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BD85AB-BD14-7F54-A740-56CB6B1A1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9987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7832C-C4D9-1819-9872-308B3BE79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116A8-1A6D-AA81-B622-E1413E4402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2AF6FE-7617-8FCC-90ED-6BE631E7B1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B635C4-7288-734A-DFE6-F328E39F33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FA47F2-5EC6-D871-6399-2F6D676238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49DEEA-7269-805C-21F8-B365A8F01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66792C-4CCD-99B4-FD4B-485916D28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10D3AF-65C2-9DE3-3A4B-015A36DB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847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01D9F-E5DA-B62D-FC08-9D0BDAFA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E06AF60-2A22-8217-3EC8-15A7F29C2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2F034D-98A9-9C8E-E7DF-8895BD774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3DFB38-E156-9E97-33CD-0D1F879D2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590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7ED81A-3159-C6DF-4CD8-E2FE5ADE0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FA0D90-9A5E-681F-33FE-E79C0BF21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2D4ADD-28FA-54B4-FE5E-793BC67A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10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D2AD3-578A-56A3-35D4-4FA857961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B8F87-E8F0-C1DA-3615-20D879A28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4994B8-4306-F2CA-2593-FE2329BE66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37ADE0-86A4-0D2E-509F-77DF66EA9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C65E1-4782-577A-F00F-7BFE3054B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7AD352-90AC-2EB7-6E7C-9D62A1F8B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011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B77A2-B2F6-10BC-1E3F-5A4DED5634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D34F34-3CCB-258C-48DE-5DF2C461A7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DC3914-85F4-75F6-7904-8913616D18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52BE2-88A3-3517-EAAF-CADABBA2D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20EB88-678E-2FFA-0FC1-20B357B90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05178B-2535-DDFC-99BF-041BAFDFF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367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1AFAEE-6BBE-8512-BCF2-AC4FED500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F7F25-11E4-438A-3832-0553C79C8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ECEEA-4105-CB25-8AD1-2F3770145C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7760664-34D6-4A40-8D77-0FDA63E99924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AFD7F-9CF0-2DF1-E1A9-A80209A85D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52298-622D-DFBE-B4DB-1F17E8EDEB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B31043-85E9-4835-97EA-CE20272F47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427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pn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Relationship Id="rId14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0B19A42-644B-0952-B301-DD8BCE529A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38333"/>
              </p:ext>
            </p:extLst>
          </p:nvPr>
        </p:nvGraphicFramePr>
        <p:xfrm>
          <a:off x="1319276" y="940476"/>
          <a:ext cx="9553448" cy="4977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4181">
                  <a:extLst>
                    <a:ext uri="{9D8B030D-6E8A-4147-A177-3AD203B41FA5}">
                      <a16:colId xmlns:a16="http://schemas.microsoft.com/office/drawing/2014/main" val="617951734"/>
                    </a:ext>
                  </a:extLst>
                </a:gridCol>
                <a:gridCol w="1194181">
                  <a:extLst>
                    <a:ext uri="{9D8B030D-6E8A-4147-A177-3AD203B41FA5}">
                      <a16:colId xmlns:a16="http://schemas.microsoft.com/office/drawing/2014/main" val="3450098354"/>
                    </a:ext>
                  </a:extLst>
                </a:gridCol>
                <a:gridCol w="1194181">
                  <a:extLst>
                    <a:ext uri="{9D8B030D-6E8A-4147-A177-3AD203B41FA5}">
                      <a16:colId xmlns:a16="http://schemas.microsoft.com/office/drawing/2014/main" val="1371911116"/>
                    </a:ext>
                  </a:extLst>
                </a:gridCol>
                <a:gridCol w="1194181">
                  <a:extLst>
                    <a:ext uri="{9D8B030D-6E8A-4147-A177-3AD203B41FA5}">
                      <a16:colId xmlns:a16="http://schemas.microsoft.com/office/drawing/2014/main" val="3117761843"/>
                    </a:ext>
                  </a:extLst>
                </a:gridCol>
                <a:gridCol w="1194181">
                  <a:extLst>
                    <a:ext uri="{9D8B030D-6E8A-4147-A177-3AD203B41FA5}">
                      <a16:colId xmlns:a16="http://schemas.microsoft.com/office/drawing/2014/main" val="778747587"/>
                    </a:ext>
                  </a:extLst>
                </a:gridCol>
                <a:gridCol w="1194181">
                  <a:extLst>
                    <a:ext uri="{9D8B030D-6E8A-4147-A177-3AD203B41FA5}">
                      <a16:colId xmlns:a16="http://schemas.microsoft.com/office/drawing/2014/main" val="2780784330"/>
                    </a:ext>
                  </a:extLst>
                </a:gridCol>
                <a:gridCol w="1194181">
                  <a:extLst>
                    <a:ext uri="{9D8B030D-6E8A-4147-A177-3AD203B41FA5}">
                      <a16:colId xmlns:a16="http://schemas.microsoft.com/office/drawing/2014/main" val="2251123960"/>
                    </a:ext>
                  </a:extLst>
                </a:gridCol>
                <a:gridCol w="1194181">
                  <a:extLst>
                    <a:ext uri="{9D8B030D-6E8A-4147-A177-3AD203B41FA5}">
                      <a16:colId xmlns:a16="http://schemas.microsoft.com/office/drawing/2014/main" val="1674324900"/>
                    </a:ext>
                  </a:extLst>
                </a:gridCol>
              </a:tblGrid>
              <a:tr h="829508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X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3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4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5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6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7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756151"/>
                  </a:ext>
                </a:extLst>
              </a:tr>
              <a:tr h="829508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4.5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2848687"/>
                  </a:ext>
                </a:extLst>
              </a:tr>
              <a:tr h="829508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6589"/>
                  </a:ext>
                </a:extLst>
              </a:tr>
              <a:tr h="829508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3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4.0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4119036"/>
                  </a:ext>
                </a:extLst>
              </a:tr>
              <a:tr h="829508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4227182"/>
                  </a:ext>
                </a:extLst>
              </a:tr>
              <a:tr h="829508"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97463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2205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A9F385-179B-C5AE-F6D2-E66867CB4F0C}"/>
              </a:ext>
            </a:extLst>
          </p:cNvPr>
          <p:cNvSpPr txBox="1"/>
          <p:nvPr/>
        </p:nvSpPr>
        <p:spPr>
          <a:xfrm>
            <a:off x="1280160" y="1005840"/>
            <a:ext cx="426110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(1,1) 4.0</a:t>
            </a:r>
          </a:p>
          <a:p>
            <a:r>
              <a:rPr lang="en-US" sz="2400" dirty="0"/>
              <a:t>(1,5) 4.0</a:t>
            </a:r>
          </a:p>
          <a:p>
            <a:r>
              <a:rPr lang="en-US" sz="2400" dirty="0"/>
              <a:t>(1,7) 4.5</a:t>
            </a:r>
          </a:p>
          <a:p>
            <a:r>
              <a:rPr lang="en-US" sz="2400" dirty="0"/>
              <a:t>(2,6) 4.0</a:t>
            </a:r>
          </a:p>
          <a:p>
            <a:r>
              <a:rPr lang="en-US" sz="2400" dirty="0"/>
              <a:t>(3,1) 4.0</a:t>
            </a:r>
          </a:p>
          <a:p>
            <a:r>
              <a:rPr lang="en-US" sz="2400" dirty="0"/>
              <a:t>(3,6) 5.0</a:t>
            </a:r>
          </a:p>
          <a:p>
            <a:r>
              <a:rPr lang="en-US" sz="2400" dirty="0"/>
              <a:t>(4,6) 3.0</a:t>
            </a:r>
          </a:p>
          <a:p>
            <a:r>
              <a:rPr lang="en-US" sz="2400" dirty="0"/>
              <a:t>(5,6) 5.0</a:t>
            </a:r>
          </a:p>
          <a:p>
            <a:r>
              <a:rPr lang="en-US" sz="2400" dirty="0"/>
              <a:t>.</a:t>
            </a:r>
          </a:p>
          <a:p>
            <a:r>
              <a:rPr lang="en-US" sz="2400" dirty="0"/>
              <a:t>.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4DF10B-C85D-3198-EE47-E34A07BB26F5}"/>
              </a:ext>
            </a:extLst>
          </p:cNvPr>
          <p:cNvSpPr txBox="1"/>
          <p:nvPr/>
        </p:nvSpPr>
        <p:spPr>
          <a:xfrm>
            <a:off x="1203960" y="365760"/>
            <a:ext cx="48920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7030A0"/>
                </a:solidFill>
              </a:rPr>
              <a:t>Sparse Matrix of the Pivot Table above</a:t>
            </a:r>
          </a:p>
        </p:txBody>
      </p:sp>
    </p:spTree>
    <p:extLst>
      <p:ext uri="{BB962C8B-B14F-4D97-AF65-F5344CB8AC3E}">
        <p14:creationId xmlns:p14="http://schemas.microsoft.com/office/powerpoint/2010/main" val="2413241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6C3E296-7DC4-5209-2875-FD6FEE22D3BC}"/>
              </a:ext>
            </a:extLst>
          </p:cNvPr>
          <p:cNvSpPr txBox="1"/>
          <p:nvPr/>
        </p:nvSpPr>
        <p:spPr>
          <a:xfrm>
            <a:off x="2245244" y="186373"/>
            <a:ext cx="364904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chemeClr val="accent5"/>
                </a:solidFill>
                <a:latin typeface="Amasis MT Pro" panose="02040504050005020304" pitchFamily="18" charset="0"/>
              </a:rPr>
              <a:t>Recommended movies</a:t>
            </a:r>
          </a:p>
        </p:txBody>
      </p:sp>
      <p:pic>
        <p:nvPicPr>
          <p:cNvPr id="1026" name="Picture 2" descr="Inception (2010) - IMDb">
            <a:extLst>
              <a:ext uri="{FF2B5EF4-FFF2-40B4-BE49-F238E27FC236}">
                <a16:creationId xmlns:a16="http://schemas.microsoft.com/office/drawing/2014/main" id="{A62942F7-3CA2-B73B-5DAC-C452ECA3FF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22" y="718222"/>
            <a:ext cx="1051560" cy="155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Dark Knight (2008) - IMDb">
            <a:extLst>
              <a:ext uri="{FF2B5EF4-FFF2-40B4-BE49-F238E27FC236}">
                <a16:creationId xmlns:a16="http://schemas.microsoft.com/office/drawing/2014/main" id="{481188FF-CF45-C53C-E861-74DC77FDE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724" y="726728"/>
            <a:ext cx="1051560" cy="1557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Once Upon a Time... in Hollywood (2019) - IMDb">
            <a:extLst>
              <a:ext uri="{FF2B5EF4-FFF2-40B4-BE49-F238E27FC236}">
                <a16:creationId xmlns:a16="http://schemas.microsoft.com/office/drawing/2014/main" id="{5B1EF5F3-503B-A86E-8776-3625F98D5B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0126" y="711498"/>
            <a:ext cx="1051560" cy="155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itanic (1997) - IMDb">
            <a:extLst>
              <a:ext uri="{FF2B5EF4-FFF2-40B4-BE49-F238E27FC236}">
                <a16:creationId xmlns:a16="http://schemas.microsoft.com/office/drawing/2014/main" id="{B4EB7760-1E6E-6EB0-3DE1-EFD9C07C3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483" y="718222"/>
            <a:ext cx="1051560" cy="1565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Toy Story (1995) - IMDb">
            <a:extLst>
              <a:ext uri="{FF2B5EF4-FFF2-40B4-BE49-F238E27FC236}">
                <a16:creationId xmlns:a16="http://schemas.microsoft.com/office/drawing/2014/main" id="{F29E1949-5D31-581F-BF1B-529C78B39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8578" y="705843"/>
            <a:ext cx="1051560" cy="1569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Interstellar (2014) - IMDb">
            <a:extLst>
              <a:ext uri="{FF2B5EF4-FFF2-40B4-BE49-F238E27FC236}">
                <a16:creationId xmlns:a16="http://schemas.microsoft.com/office/drawing/2014/main" id="{7055361F-B744-38E0-225D-379390CFF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322" y="2417373"/>
            <a:ext cx="1051560" cy="1557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A Beautiful Mind (2001) - IMDb">
            <a:extLst>
              <a:ext uri="{FF2B5EF4-FFF2-40B4-BE49-F238E27FC236}">
                <a16:creationId xmlns:a16="http://schemas.microsoft.com/office/drawing/2014/main" id="{E7C369E7-AC29-EF72-15A2-D0243A9EDA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950" y="2418756"/>
            <a:ext cx="1051560" cy="1561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Tangled (2010) - IMDb">
            <a:extLst>
              <a:ext uri="{FF2B5EF4-FFF2-40B4-BE49-F238E27FC236}">
                <a16:creationId xmlns:a16="http://schemas.microsoft.com/office/drawing/2014/main" id="{936B5159-A8B8-A4F9-F4CF-F4985BC107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5483" y="2419517"/>
            <a:ext cx="1051560" cy="1559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Grown Ups (2010) - IMDb">
            <a:extLst>
              <a:ext uri="{FF2B5EF4-FFF2-40B4-BE49-F238E27FC236}">
                <a16:creationId xmlns:a16="http://schemas.microsoft.com/office/drawing/2014/main" id="{FB887C0F-BED2-7B42-CFA8-5B0B9C8212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8578" y="2420588"/>
            <a:ext cx="1051560" cy="155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5353B4C-840A-0E0B-F492-A4CF1EBEC847}"/>
              </a:ext>
            </a:extLst>
          </p:cNvPr>
          <p:cNvSpPr txBox="1"/>
          <p:nvPr/>
        </p:nvSpPr>
        <p:spPr>
          <a:xfrm>
            <a:off x="847931" y="4373884"/>
            <a:ext cx="646662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chemeClr val="accent5"/>
                </a:solidFill>
                <a:latin typeface="Amasis MT Pro" panose="02040504050005020304" pitchFamily="18" charset="0"/>
              </a:rPr>
              <a:t>Movies you liked from the recommended movies</a:t>
            </a:r>
          </a:p>
        </p:txBody>
      </p:sp>
      <p:pic>
        <p:nvPicPr>
          <p:cNvPr id="3" name="Picture 2" descr="Inception (2010) - IMDb">
            <a:extLst>
              <a:ext uri="{FF2B5EF4-FFF2-40B4-BE49-F238E27FC236}">
                <a16:creationId xmlns:a16="http://schemas.microsoft.com/office/drawing/2014/main" id="{54076D5A-4633-E483-83DE-3D3D6A32D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043" y="4892349"/>
            <a:ext cx="1051560" cy="159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The Dark Knight (2008) - IMDb">
            <a:extLst>
              <a:ext uri="{FF2B5EF4-FFF2-40B4-BE49-F238E27FC236}">
                <a16:creationId xmlns:a16="http://schemas.microsoft.com/office/drawing/2014/main" id="{F91B1E4B-F2B3-DDDA-252D-5CFEB73B8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9703" y="4934857"/>
            <a:ext cx="1051560" cy="1556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2" descr="Interstellar (2014) - IMDb">
            <a:extLst>
              <a:ext uri="{FF2B5EF4-FFF2-40B4-BE49-F238E27FC236}">
                <a16:creationId xmlns:a16="http://schemas.microsoft.com/office/drawing/2014/main" id="{8491F283-31B6-D315-D690-699F9D808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978" y="4934857"/>
            <a:ext cx="1051560" cy="1557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Arrival (2016) - Photos - IMDb">
            <a:extLst>
              <a:ext uri="{FF2B5EF4-FFF2-40B4-BE49-F238E27FC236}">
                <a16:creationId xmlns:a16="http://schemas.microsoft.com/office/drawing/2014/main" id="{748F6937-919F-3333-9987-8812F65338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417" y="2424307"/>
            <a:ext cx="1026175" cy="1556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4" descr="Arrival (2016) - Photos - IMDb">
            <a:extLst>
              <a:ext uri="{FF2B5EF4-FFF2-40B4-BE49-F238E27FC236}">
                <a16:creationId xmlns:a16="http://schemas.microsoft.com/office/drawing/2014/main" id="{6F857628-4619-A276-60AA-F851A3A4A6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748" y="4934857"/>
            <a:ext cx="1026175" cy="1556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ight Brace 9">
            <a:extLst>
              <a:ext uri="{FF2B5EF4-FFF2-40B4-BE49-F238E27FC236}">
                <a16:creationId xmlns:a16="http://schemas.microsoft.com/office/drawing/2014/main" id="{9C40EA02-FF03-5560-398E-4D74EDD7438B}"/>
              </a:ext>
            </a:extLst>
          </p:cNvPr>
          <p:cNvSpPr/>
          <p:nvPr/>
        </p:nvSpPr>
        <p:spPr>
          <a:xfrm>
            <a:off x="7283148" y="565864"/>
            <a:ext cx="351135" cy="6016703"/>
          </a:xfrm>
          <a:prstGeom prst="rightBrac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31A2324-F498-7683-B2E6-2BF6F49C40C1}"/>
                  </a:ext>
                </a:extLst>
              </p:cNvPr>
              <p:cNvSpPr txBox="1"/>
              <p:nvPr/>
            </p:nvSpPr>
            <p:spPr>
              <a:xfrm>
                <a:off x="7893526" y="3318568"/>
                <a:ext cx="3974614" cy="5112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𝑃𝑟𝑒𝑐𝑖𝑠𝑖𝑜𝑛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@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𝑙𝑖𝑘𝑒𝑑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𝑚𝑜𝑣𝑖𝑒𝑠</m:t>
                          </m:r>
                        </m:num>
                        <m:den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# 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𝑜𝑓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𝑟𝑒𝑐𝑜𝑚𝑚𝑒𝑛𝑑𝑒𝑑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𝑚𝑜𝑣𝑖𝑒𝑠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31A2324-F498-7683-B2E6-2BF6F49C40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93526" y="3318568"/>
                <a:ext cx="3974614" cy="511294"/>
              </a:xfrm>
              <a:prstGeom prst="rect">
                <a:avLst/>
              </a:prstGeom>
              <a:blipFill>
                <a:blip r:embed="rId1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F8D1134-487A-6DE4-9B0B-2A67D6EC2E20}"/>
                  </a:ext>
                </a:extLst>
              </p:cNvPr>
              <p:cNvSpPr txBox="1"/>
              <p:nvPr/>
            </p:nvSpPr>
            <p:spPr>
              <a:xfrm>
                <a:off x="9158164" y="4209973"/>
                <a:ext cx="480196" cy="46172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6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</m:num>
                        <m:den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10</m:t>
                          </m:r>
                        </m:den>
                      </m:f>
                    </m:oMath>
                  </m:oMathPara>
                </a14:m>
                <a:endParaRPr lang="en-US" sz="1600" dirty="0"/>
              </a:p>
            </p:txBody>
          </p:sp>
        </mc:Choice>
        <mc:Fallback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F8D1134-487A-6DE4-9B0B-2A67D6EC2E2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8164" y="4209973"/>
                <a:ext cx="480196" cy="461729"/>
              </a:xfrm>
              <a:prstGeom prst="rect">
                <a:avLst/>
              </a:prstGeom>
              <a:blipFill>
                <a:blip r:embed="rId1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A7D4A1E-C9A1-9DB9-C891-7B9C4E83E5E0}"/>
                  </a:ext>
                </a:extLst>
              </p:cNvPr>
              <p:cNvSpPr txBox="1"/>
              <p:nvPr/>
            </p:nvSpPr>
            <p:spPr>
              <a:xfrm>
                <a:off x="9155465" y="5077846"/>
                <a:ext cx="682174" cy="246221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600" b="1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1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𝟒𝟎</m:t>
                      </m:r>
                      <m:r>
                        <a:rPr lang="en-US" sz="1600" b="1" i="1" smtClean="0">
                          <a:solidFill>
                            <a:schemeClr val="accent5"/>
                          </a:solidFill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sz="1600" b="1" dirty="0">
                  <a:solidFill>
                    <a:schemeClr val="accent5"/>
                  </a:solidFill>
                </a:endParaRP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A7D4A1E-C9A1-9DB9-C891-7B9C4E83E5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55465" y="5077846"/>
                <a:ext cx="682174" cy="246221"/>
              </a:xfrm>
              <a:prstGeom prst="rect">
                <a:avLst/>
              </a:prstGeom>
              <a:blipFill>
                <a:blip r:embed="rId14"/>
                <a:stretch>
                  <a:fillRect l="-2679" r="-6250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60109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A9157B7-E3C1-531B-93B0-94F8A1901389}"/>
              </a:ext>
            </a:extLst>
          </p:cNvPr>
          <p:cNvSpPr txBox="1"/>
          <p:nvPr/>
        </p:nvSpPr>
        <p:spPr>
          <a:xfrm>
            <a:off x="810962" y="2034027"/>
            <a:ext cx="364904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chemeClr val="accent5"/>
                </a:solidFill>
                <a:latin typeface="Amasis MT Pro" panose="02040504050005020304" pitchFamily="18" charset="0"/>
              </a:rPr>
              <a:t>Input movie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BA0A82-F22F-1942-E456-17DB15EF09A7}"/>
              </a:ext>
            </a:extLst>
          </p:cNvPr>
          <p:cNvSpPr txBox="1"/>
          <p:nvPr/>
        </p:nvSpPr>
        <p:spPr>
          <a:xfrm>
            <a:off x="3828416" y="224079"/>
            <a:ext cx="3006018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b="1" dirty="0">
                <a:solidFill>
                  <a:schemeClr val="accent5"/>
                </a:solidFill>
                <a:latin typeface="Amasis MT Pro" panose="02040504050005020304" pitchFamily="18" charset="0"/>
              </a:rPr>
              <a:t>Recommended movies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9B5B92-7B84-0B13-60AA-0F9FAA29FCC3}"/>
              </a:ext>
            </a:extLst>
          </p:cNvPr>
          <p:cNvSpPr txBox="1"/>
          <p:nvPr/>
        </p:nvSpPr>
        <p:spPr>
          <a:xfrm>
            <a:off x="8006062" y="176092"/>
            <a:ext cx="3006018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000" b="1" dirty="0">
                <a:solidFill>
                  <a:schemeClr val="accent5"/>
                </a:solidFill>
                <a:latin typeface="Amasis MT Pro" panose="02040504050005020304" pitchFamily="18" charset="0"/>
              </a:rPr>
              <a:t>Validation by Genres (=&gt;50% match)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CF147D5-D560-9644-C299-F8A701C7928F}"/>
              </a:ext>
            </a:extLst>
          </p:cNvPr>
          <p:cNvSpPr txBox="1"/>
          <p:nvPr/>
        </p:nvSpPr>
        <p:spPr>
          <a:xfrm>
            <a:off x="592675" y="4249567"/>
            <a:ext cx="218161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{</a:t>
            </a:r>
            <a:r>
              <a:rPr lang="en-US" sz="1050" b="1" dirty="0">
                <a:solidFill>
                  <a:schemeClr val="accent6"/>
                </a:solidFill>
              </a:rPr>
              <a:t>Action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chemeClr val="accent6"/>
                </a:solidFill>
              </a:rPr>
              <a:t>Adventure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chemeClr val="accent6"/>
                </a:solidFill>
              </a:rPr>
              <a:t>Sci-Fi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chemeClr val="accent6"/>
                </a:solidFill>
              </a:rPr>
              <a:t>IMAX</a:t>
            </a:r>
            <a:r>
              <a:rPr lang="en-US" sz="1050" b="1" dirty="0"/>
              <a:t>}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5FC224C-B5B9-A547-3C23-296DC21772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31" y="2561096"/>
            <a:ext cx="1073254" cy="1588416"/>
          </a:xfrm>
          <a:prstGeom prst="rect">
            <a:avLst/>
          </a:prstGeom>
        </p:spPr>
      </p:pic>
      <p:pic>
        <p:nvPicPr>
          <p:cNvPr id="2052" name="Picture 4" descr="X-Men: First Class (2011) - IMDb">
            <a:extLst>
              <a:ext uri="{FF2B5EF4-FFF2-40B4-BE49-F238E27FC236}">
                <a16:creationId xmlns:a16="http://schemas.microsoft.com/office/drawing/2014/main" id="{61489B62-5385-5F99-6BA3-384D2BFB2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5943" y="718763"/>
            <a:ext cx="1073254" cy="1589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93EA039-A56E-0E29-8FAC-857E91A2A000}"/>
              </a:ext>
            </a:extLst>
          </p:cNvPr>
          <p:cNvSpPr txBox="1"/>
          <p:nvPr/>
        </p:nvSpPr>
        <p:spPr>
          <a:xfrm>
            <a:off x="4023444" y="2308224"/>
            <a:ext cx="300601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{</a:t>
            </a:r>
            <a:r>
              <a:rPr lang="en-US" sz="1050" b="1" dirty="0">
                <a:solidFill>
                  <a:schemeClr val="accent6"/>
                </a:solidFill>
              </a:rPr>
              <a:t>Action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chemeClr val="accent6"/>
                </a:solidFill>
              </a:rPr>
              <a:t>Adventure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chemeClr val="accent6"/>
                </a:solidFill>
              </a:rPr>
              <a:t>Sci-Fi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rgbClr val="FF0000"/>
                </a:solidFill>
              </a:rPr>
              <a:t>Thriller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rgbClr val="FF0000"/>
                </a:solidFill>
              </a:rPr>
              <a:t>War</a:t>
            </a:r>
            <a:r>
              <a:rPr lang="en-US" sz="1050" b="1" dirty="0"/>
              <a:t>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44E17DE-7E05-6AFA-AC49-E1F478BC173F}"/>
              </a:ext>
            </a:extLst>
          </p:cNvPr>
          <p:cNvSpPr txBox="1"/>
          <p:nvPr/>
        </p:nvSpPr>
        <p:spPr>
          <a:xfrm>
            <a:off x="4623691" y="4249567"/>
            <a:ext cx="141546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{</a:t>
            </a:r>
            <a:r>
              <a:rPr lang="en-US" sz="1050" b="1" dirty="0">
                <a:solidFill>
                  <a:schemeClr val="accent6"/>
                </a:solidFill>
              </a:rPr>
              <a:t>Action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rgbClr val="FF0000"/>
                </a:solidFill>
              </a:rPr>
              <a:t>Comedy</a:t>
            </a:r>
            <a:r>
              <a:rPr lang="en-US" sz="1050" b="1" dirty="0"/>
              <a:t>}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03629D-C28B-0824-62E5-713CEE57CA08}"/>
              </a:ext>
            </a:extLst>
          </p:cNvPr>
          <p:cNvSpPr txBox="1"/>
          <p:nvPr/>
        </p:nvSpPr>
        <p:spPr>
          <a:xfrm>
            <a:off x="4336667" y="6338785"/>
            <a:ext cx="291279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/>
              <a:t>{</a:t>
            </a:r>
            <a:r>
              <a:rPr lang="en-US" sz="1050" b="1" dirty="0">
                <a:solidFill>
                  <a:schemeClr val="accent6"/>
                </a:solidFill>
              </a:rPr>
              <a:t>Adventure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rgbClr val="FF0000"/>
                </a:solidFill>
              </a:rPr>
              <a:t>Thriller</a:t>
            </a:r>
            <a:r>
              <a:rPr lang="en-US" sz="1050" b="1" dirty="0"/>
              <a:t>, </a:t>
            </a:r>
            <a:r>
              <a:rPr lang="en-US" sz="1050" b="1" dirty="0">
                <a:solidFill>
                  <a:schemeClr val="accent6"/>
                </a:solidFill>
              </a:rPr>
              <a:t>Sci-Fi</a:t>
            </a:r>
            <a:r>
              <a:rPr lang="en-US" sz="1050" b="1" dirty="0"/>
              <a:t>}</a:t>
            </a:r>
          </a:p>
        </p:txBody>
      </p:sp>
      <p:pic>
        <p:nvPicPr>
          <p:cNvPr id="2058" name="Picture 10" descr="The Hitman's Bodyguard (2017) - IMDb">
            <a:extLst>
              <a:ext uri="{FF2B5EF4-FFF2-40B4-BE49-F238E27FC236}">
                <a16:creationId xmlns:a16="http://schemas.microsoft.com/office/drawing/2014/main" id="{44E45F1E-6B4C-73B5-2D53-68B1492D9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443" y="2688658"/>
            <a:ext cx="1087753" cy="1570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AB09856-C019-FFE9-8358-3E51C2EAD6D1}"/>
              </a:ext>
            </a:extLst>
          </p:cNvPr>
          <p:cNvSpPr txBox="1"/>
          <p:nvPr/>
        </p:nvSpPr>
        <p:spPr>
          <a:xfrm>
            <a:off x="7840064" y="1343580"/>
            <a:ext cx="32857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“Good Recommendation” since 3 out of the 4 genres match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11C62DC-FEF8-B84B-2E76-4D574AC07BCD}"/>
              </a:ext>
            </a:extLst>
          </p:cNvPr>
          <p:cNvCxnSpPr/>
          <p:nvPr/>
        </p:nvCxnSpPr>
        <p:spPr>
          <a:xfrm>
            <a:off x="3164240" y="424134"/>
            <a:ext cx="0" cy="6153884"/>
          </a:xfrm>
          <a:prstGeom prst="line">
            <a:avLst/>
          </a:prstGeom>
          <a:ln w="6350">
            <a:solidFill>
              <a:schemeClr val="tx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1982479-B087-4844-7E70-D389452BB0E4}"/>
              </a:ext>
            </a:extLst>
          </p:cNvPr>
          <p:cNvCxnSpPr/>
          <p:nvPr/>
        </p:nvCxnSpPr>
        <p:spPr>
          <a:xfrm>
            <a:off x="7502141" y="461056"/>
            <a:ext cx="0" cy="6153884"/>
          </a:xfrm>
          <a:prstGeom prst="line">
            <a:avLst/>
          </a:prstGeom>
          <a:ln w="6350">
            <a:solidFill>
              <a:schemeClr val="tx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53A8A69-3CDD-08FB-C072-B8E301E158C0}"/>
              </a:ext>
            </a:extLst>
          </p:cNvPr>
          <p:cNvSpPr txBox="1"/>
          <p:nvPr/>
        </p:nvSpPr>
        <p:spPr>
          <a:xfrm>
            <a:off x="7754823" y="3334942"/>
            <a:ext cx="37088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NOT a “Good Recommendation” since ONLY 1 out of the 4 genres match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202F3F-366A-1493-E801-E172AB4F9D6D}"/>
              </a:ext>
            </a:extLst>
          </p:cNvPr>
          <p:cNvSpPr txBox="1"/>
          <p:nvPr/>
        </p:nvSpPr>
        <p:spPr>
          <a:xfrm>
            <a:off x="7844095" y="5210861"/>
            <a:ext cx="33299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“Good Recommendation” since 2 out of the 4 genres match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9C2653-B3D2-A397-05A2-9FEECFA533EB}"/>
              </a:ext>
            </a:extLst>
          </p:cNvPr>
          <p:cNvCxnSpPr>
            <a:cxnSpLocks/>
          </p:cNvCxnSpPr>
          <p:nvPr/>
        </p:nvCxnSpPr>
        <p:spPr>
          <a:xfrm flipH="1">
            <a:off x="2791029" y="2584318"/>
            <a:ext cx="8672660" cy="23828"/>
          </a:xfrm>
          <a:prstGeom prst="line">
            <a:avLst/>
          </a:prstGeom>
          <a:ln w="6350">
            <a:solidFill>
              <a:schemeClr val="tx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6C1CA65-FFB5-17A6-4944-AB4FD2FF7376}"/>
              </a:ext>
            </a:extLst>
          </p:cNvPr>
          <p:cNvCxnSpPr>
            <a:cxnSpLocks/>
          </p:cNvCxnSpPr>
          <p:nvPr/>
        </p:nvCxnSpPr>
        <p:spPr>
          <a:xfrm flipH="1">
            <a:off x="2791029" y="4592121"/>
            <a:ext cx="8672660" cy="23828"/>
          </a:xfrm>
          <a:prstGeom prst="line">
            <a:avLst/>
          </a:prstGeom>
          <a:ln w="6350">
            <a:solidFill>
              <a:schemeClr val="tx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60" name="Picture 12" descr="The Hunger Games: Mockingjay - Part 1 (2014) - IMDb">
            <a:extLst>
              <a:ext uri="{FF2B5EF4-FFF2-40B4-BE49-F238E27FC236}">
                <a16:creationId xmlns:a16="http://schemas.microsoft.com/office/drawing/2014/main" id="{1157BA8B-5091-E303-DDBB-E115B7C724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9860" y="4710031"/>
            <a:ext cx="1087751" cy="1608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5357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191</Words>
  <Application>Microsoft Office PowerPoint</Application>
  <PresentationFormat>Widescreen</PresentationFormat>
  <Paragraphs>78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Amasis MT Pro</vt:lpstr>
      <vt:lpstr>Aptos</vt:lpstr>
      <vt:lpstr>Aptos Display</vt:lpstr>
      <vt:lpstr>Arial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Mandula Thrimanne</dc:creator>
  <cp:lastModifiedBy>Mandula Thrimanne</cp:lastModifiedBy>
  <cp:revision>9</cp:revision>
  <dcterms:created xsi:type="dcterms:W3CDTF">2024-09-22T13:18:15Z</dcterms:created>
  <dcterms:modified xsi:type="dcterms:W3CDTF">2024-09-24T18:53:12Z</dcterms:modified>
</cp:coreProperties>
</file>

<file path=docProps/thumbnail.jpeg>
</file>